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15" r:id="rId13"/>
    <p:sldId id="524" r:id="rId14"/>
    <p:sldId id="415" r:id="rId15"/>
    <p:sldId id="516" r:id="rId16"/>
    <p:sldId id="517" r:id="rId17"/>
    <p:sldId id="285" r:id="rId18"/>
    <p:sldId id="514" r:id="rId19"/>
    <p:sldId id="425" r:id="rId20"/>
    <p:sldId id="518" r:id="rId21"/>
    <p:sldId id="519" r:id="rId22"/>
    <p:sldId id="429" r:id="rId23"/>
    <p:sldId id="485" r:id="rId24"/>
    <p:sldId id="486" r:id="rId25"/>
    <p:sldId id="520" r:id="rId26"/>
    <p:sldId id="435" r:id="rId27"/>
    <p:sldId id="521" r:id="rId28"/>
    <p:sldId id="513" r:id="rId29"/>
    <p:sldId id="356" r:id="rId30"/>
    <p:sldId id="511" r:id="rId31"/>
    <p:sldId id="565" r:id="rId32"/>
    <p:sldId id="567" r:id="rId33"/>
    <p:sldId id="564" r:id="rId34"/>
    <p:sldId id="568" r:id="rId35"/>
    <p:sldId id="566" r:id="rId36"/>
    <p:sldId id="569" r:id="rId37"/>
    <p:sldId id="570" r:id="rId38"/>
    <p:sldId id="594" r:id="rId39"/>
    <p:sldId id="593" r:id="rId40"/>
    <p:sldId id="317" r:id="rId41"/>
    <p:sldId id="263" r:id="rId42"/>
    <p:sldId id="276" r:id="rId43"/>
    <p:sldId id="273" r:id="rId44"/>
    <p:sldId id="413" r:id="rId45"/>
    <p:sldId id="431" r:id="rId46"/>
    <p:sldId id="432" r:id="rId47"/>
    <p:sldId id="284" r:id="rId48"/>
    <p:sldId id="359" r:id="rId49"/>
    <p:sldId id="269" r:id="rId50"/>
    <p:sldId id="270" r:id="rId51"/>
    <p:sldId id="271" r:id="rId52"/>
    <p:sldId id="272" r:id="rId53"/>
    <p:sldId id="279" r:id="rId54"/>
    <p:sldId id="418" r:id="rId55"/>
    <p:sldId id="434" r:id="rId56"/>
    <p:sldId id="510" r:id="rId57"/>
    <p:sldId id="572" r:id="rId58"/>
    <p:sldId id="458" r:id="rId5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5F5"/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313"/>
        <p:guide pos="29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2.jpeg"/><Relationship Id="rId6" Type="http://schemas.openxmlformats.org/officeDocument/2006/relationships/image" Target="../media/image50.jpeg"/><Relationship Id="rId5" Type="http://schemas.openxmlformats.org/officeDocument/2006/relationships/image" Target="../media/image51.jpeg"/><Relationship Id="rId4" Type="http://schemas.openxmlformats.org/officeDocument/2006/relationships/image" Target="../media/image52.jpeg"/><Relationship Id="rId3" Type="http://schemas.openxmlformats.org/officeDocument/2006/relationships/image" Target="../media/image60.jpeg"/><Relationship Id="rId2" Type="http://schemas.openxmlformats.org/officeDocument/2006/relationships/image" Target="../media/image57.jpeg"/><Relationship Id="rId1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jpeg"/><Relationship Id="rId8" Type="http://schemas.openxmlformats.org/officeDocument/2006/relationships/image" Target="../media/image64.jpeg"/><Relationship Id="rId7" Type="http://schemas.openxmlformats.org/officeDocument/2006/relationships/image" Target="../media/image63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0.jpeg"/><Relationship Id="rId14" Type="http://schemas.openxmlformats.org/officeDocument/2006/relationships/image" Target="../media/image51.jpeg"/><Relationship Id="rId13" Type="http://schemas.openxmlformats.org/officeDocument/2006/relationships/image" Target="../media/image5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20.png"/><Relationship Id="rId2" Type="http://schemas.openxmlformats.org/officeDocument/2006/relationships/image" Target="../media/image66.png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3.png"/><Relationship Id="rId4" Type="http://schemas.openxmlformats.org/officeDocument/2006/relationships/image" Target="../media/image40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9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1" Type="http://schemas.openxmlformats.org/officeDocument/2006/relationships/video" Target="../media/media3.mp4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8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1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07707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4455" y="2494915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38500" y="2321560"/>
            <a:ext cx="5897880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6189980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+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27150" y="5219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16220</Words>
  <Application>WPS Presentation</Application>
  <PresentationFormat>Bildschirmpräsentation (4:3)</PresentationFormat>
  <Paragraphs>1203</Paragraphs>
  <Slides>56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190</cp:revision>
  <dcterms:created xsi:type="dcterms:W3CDTF">2020-02-12T20:02:40Z</dcterms:created>
  <dcterms:modified xsi:type="dcterms:W3CDTF">2020-02-12T20:02:40Z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